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97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91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57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70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69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5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60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2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47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08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24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44D71-03FC-4426-9607-0772299EEEBC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9D79-C162-4930-B459-9A41551ED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48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82057" y="1916832"/>
            <a:ext cx="6604052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Traversée de Lyon du 1° mai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  <a:t>le 1er mai la Saône nous appartenait 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  <a:t>Le temps n'était pas de la partie, mais qu' importe 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  <a:t>Une dose de bonne humeur, de goût de l'effort 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  <a:t> du partage ont eu raison de tout 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  <a:t> Une invitation à prolonger ces moments tout au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  <a:t> long de la saison.</a:t>
            </a:r>
            <a:b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  <a:t>Merci encore à tous, aux participants, aux organisateurs.</a:t>
            </a:r>
            <a:b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b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Tahoma" pitchFamily="34" charset="0"/>
                <a:cs typeface="Tahoma" pitchFamily="34" charset="0"/>
              </a:rPr>
              <a:t>Anne-Françoise Tomi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alt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image.jimcdn.com/app/cms/image/transf/dimension=262x1024:format=jpg/path/s68b57bd3b9da45d6/image/i0d7f6ea55528a973/version/1430575729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4955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6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BOYE Valérie</dc:creator>
  <cp:lastModifiedBy>BOYE Valérie</cp:lastModifiedBy>
  <cp:revision>2</cp:revision>
  <dcterms:created xsi:type="dcterms:W3CDTF">2016-05-21T15:57:57Z</dcterms:created>
  <dcterms:modified xsi:type="dcterms:W3CDTF">2016-05-21T16:15:01Z</dcterms:modified>
</cp:coreProperties>
</file>