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CCD8055-6008-44D1-B300-5503E9E8E1AF}" type="datetimeFigureOut">
              <a:rPr lang="fr-FR" smtClean="0"/>
              <a:t>21/05/2016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5E0309-6734-4A5E-9F62-F7A586D3BA5F}" type="slidenum">
              <a:rPr lang="fr-FR" smtClean="0"/>
              <a:t>‹N°›</a:t>
            </a:fld>
            <a:endParaRPr lang="fr-FR"/>
          </a:p>
        </p:txBody>
      </p:sp>
    </p:spTree>
    <p:extLst>
      <p:ext uri="{BB962C8B-B14F-4D97-AF65-F5344CB8AC3E}">
        <p14:creationId xmlns:p14="http://schemas.microsoft.com/office/powerpoint/2010/main" val="1133697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CCD8055-6008-44D1-B300-5503E9E8E1AF}" type="datetimeFigureOut">
              <a:rPr lang="fr-FR" smtClean="0"/>
              <a:t>21/05/2016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5E0309-6734-4A5E-9F62-F7A586D3BA5F}" type="slidenum">
              <a:rPr lang="fr-FR" smtClean="0"/>
              <a:t>‹N°›</a:t>
            </a:fld>
            <a:endParaRPr lang="fr-FR"/>
          </a:p>
        </p:txBody>
      </p:sp>
    </p:spTree>
    <p:extLst>
      <p:ext uri="{BB962C8B-B14F-4D97-AF65-F5344CB8AC3E}">
        <p14:creationId xmlns:p14="http://schemas.microsoft.com/office/powerpoint/2010/main" val="1121273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CCD8055-6008-44D1-B300-5503E9E8E1AF}" type="datetimeFigureOut">
              <a:rPr lang="fr-FR" smtClean="0"/>
              <a:t>21/05/2016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5E0309-6734-4A5E-9F62-F7A586D3BA5F}" type="slidenum">
              <a:rPr lang="fr-FR" smtClean="0"/>
              <a:t>‹N°›</a:t>
            </a:fld>
            <a:endParaRPr lang="fr-FR"/>
          </a:p>
        </p:txBody>
      </p:sp>
    </p:spTree>
    <p:extLst>
      <p:ext uri="{BB962C8B-B14F-4D97-AF65-F5344CB8AC3E}">
        <p14:creationId xmlns:p14="http://schemas.microsoft.com/office/powerpoint/2010/main" val="4013640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CCD8055-6008-44D1-B300-5503E9E8E1AF}" type="datetimeFigureOut">
              <a:rPr lang="fr-FR" smtClean="0"/>
              <a:t>21/05/2016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5E0309-6734-4A5E-9F62-F7A586D3BA5F}" type="slidenum">
              <a:rPr lang="fr-FR" smtClean="0"/>
              <a:t>‹N°›</a:t>
            </a:fld>
            <a:endParaRPr lang="fr-FR"/>
          </a:p>
        </p:txBody>
      </p:sp>
    </p:spTree>
    <p:extLst>
      <p:ext uri="{BB962C8B-B14F-4D97-AF65-F5344CB8AC3E}">
        <p14:creationId xmlns:p14="http://schemas.microsoft.com/office/powerpoint/2010/main" val="249891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CCD8055-6008-44D1-B300-5503E9E8E1AF}" type="datetimeFigureOut">
              <a:rPr lang="fr-FR" smtClean="0"/>
              <a:t>21/05/2016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5E0309-6734-4A5E-9F62-F7A586D3BA5F}" type="slidenum">
              <a:rPr lang="fr-FR" smtClean="0"/>
              <a:t>‹N°›</a:t>
            </a:fld>
            <a:endParaRPr lang="fr-FR"/>
          </a:p>
        </p:txBody>
      </p:sp>
    </p:spTree>
    <p:extLst>
      <p:ext uri="{BB962C8B-B14F-4D97-AF65-F5344CB8AC3E}">
        <p14:creationId xmlns:p14="http://schemas.microsoft.com/office/powerpoint/2010/main" val="4144305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CCD8055-6008-44D1-B300-5503E9E8E1AF}" type="datetimeFigureOut">
              <a:rPr lang="fr-FR" smtClean="0"/>
              <a:t>21/05/2016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55E0309-6734-4A5E-9F62-F7A586D3BA5F}" type="slidenum">
              <a:rPr lang="fr-FR" smtClean="0"/>
              <a:t>‹N°›</a:t>
            </a:fld>
            <a:endParaRPr lang="fr-FR"/>
          </a:p>
        </p:txBody>
      </p:sp>
    </p:spTree>
    <p:extLst>
      <p:ext uri="{BB962C8B-B14F-4D97-AF65-F5344CB8AC3E}">
        <p14:creationId xmlns:p14="http://schemas.microsoft.com/office/powerpoint/2010/main" val="4063727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CCD8055-6008-44D1-B300-5503E9E8E1AF}" type="datetimeFigureOut">
              <a:rPr lang="fr-FR" smtClean="0"/>
              <a:t>21/05/2016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55E0309-6734-4A5E-9F62-F7A586D3BA5F}" type="slidenum">
              <a:rPr lang="fr-FR" smtClean="0"/>
              <a:t>‹N°›</a:t>
            </a:fld>
            <a:endParaRPr lang="fr-FR"/>
          </a:p>
        </p:txBody>
      </p:sp>
    </p:spTree>
    <p:extLst>
      <p:ext uri="{BB962C8B-B14F-4D97-AF65-F5344CB8AC3E}">
        <p14:creationId xmlns:p14="http://schemas.microsoft.com/office/powerpoint/2010/main" val="1554664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CCD8055-6008-44D1-B300-5503E9E8E1AF}" type="datetimeFigureOut">
              <a:rPr lang="fr-FR" smtClean="0"/>
              <a:t>21/05/2016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55E0309-6734-4A5E-9F62-F7A586D3BA5F}" type="slidenum">
              <a:rPr lang="fr-FR" smtClean="0"/>
              <a:t>‹N°›</a:t>
            </a:fld>
            <a:endParaRPr lang="fr-FR"/>
          </a:p>
        </p:txBody>
      </p:sp>
    </p:spTree>
    <p:extLst>
      <p:ext uri="{BB962C8B-B14F-4D97-AF65-F5344CB8AC3E}">
        <p14:creationId xmlns:p14="http://schemas.microsoft.com/office/powerpoint/2010/main" val="259968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CCD8055-6008-44D1-B300-5503E9E8E1AF}" type="datetimeFigureOut">
              <a:rPr lang="fr-FR" smtClean="0"/>
              <a:t>21/05/2016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55E0309-6734-4A5E-9F62-F7A586D3BA5F}" type="slidenum">
              <a:rPr lang="fr-FR" smtClean="0"/>
              <a:t>‹N°›</a:t>
            </a:fld>
            <a:endParaRPr lang="fr-FR"/>
          </a:p>
        </p:txBody>
      </p:sp>
    </p:spTree>
    <p:extLst>
      <p:ext uri="{BB962C8B-B14F-4D97-AF65-F5344CB8AC3E}">
        <p14:creationId xmlns:p14="http://schemas.microsoft.com/office/powerpoint/2010/main" val="1976265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CCD8055-6008-44D1-B300-5503E9E8E1AF}" type="datetimeFigureOut">
              <a:rPr lang="fr-FR" smtClean="0"/>
              <a:t>21/05/2016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55E0309-6734-4A5E-9F62-F7A586D3BA5F}" type="slidenum">
              <a:rPr lang="fr-FR" smtClean="0"/>
              <a:t>‹N°›</a:t>
            </a:fld>
            <a:endParaRPr lang="fr-FR"/>
          </a:p>
        </p:txBody>
      </p:sp>
    </p:spTree>
    <p:extLst>
      <p:ext uri="{BB962C8B-B14F-4D97-AF65-F5344CB8AC3E}">
        <p14:creationId xmlns:p14="http://schemas.microsoft.com/office/powerpoint/2010/main" val="1794834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CCD8055-6008-44D1-B300-5503E9E8E1AF}" type="datetimeFigureOut">
              <a:rPr lang="fr-FR" smtClean="0"/>
              <a:t>21/05/2016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55E0309-6734-4A5E-9F62-F7A586D3BA5F}" type="slidenum">
              <a:rPr lang="fr-FR" smtClean="0"/>
              <a:t>‹N°›</a:t>
            </a:fld>
            <a:endParaRPr lang="fr-FR"/>
          </a:p>
        </p:txBody>
      </p:sp>
    </p:spTree>
    <p:extLst>
      <p:ext uri="{BB962C8B-B14F-4D97-AF65-F5344CB8AC3E}">
        <p14:creationId xmlns:p14="http://schemas.microsoft.com/office/powerpoint/2010/main" val="393347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D8055-6008-44D1-B300-5503E9E8E1AF}" type="datetimeFigureOut">
              <a:rPr lang="fr-FR" smtClean="0"/>
              <a:t>21/05/2016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E0309-6734-4A5E-9F62-F7A586D3BA5F}" type="slidenum">
              <a:rPr lang="fr-FR" smtClean="0"/>
              <a:t>‹N°›</a:t>
            </a:fld>
            <a:endParaRPr lang="fr-FR"/>
          </a:p>
        </p:txBody>
      </p:sp>
    </p:spTree>
    <p:extLst>
      <p:ext uri="{BB962C8B-B14F-4D97-AF65-F5344CB8AC3E}">
        <p14:creationId xmlns:p14="http://schemas.microsoft.com/office/powerpoint/2010/main" val="3438200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962" y="260648"/>
            <a:ext cx="8532440" cy="5909310"/>
          </a:xfrm>
          <a:prstGeom prst="rect">
            <a:avLst/>
          </a:prstGeom>
        </p:spPr>
        <p:txBody>
          <a:bodyPr wrap="square">
            <a:spAutoFit/>
          </a:bodyPr>
          <a:lstStyle/>
          <a:p>
            <a:r>
              <a:rPr lang="fr-FR" b="1" dirty="0" smtClean="0"/>
              <a:t>Le lac Léman 31 mai</a:t>
            </a:r>
          </a:p>
          <a:p>
            <a:r>
              <a:rPr lang="fr-FR" dirty="0" smtClean="0"/>
              <a:t>Lyon - En ce jour de fêtes de mères, nous étions 10 rameurs à avoir choisi de différer les habituelles festivités avec nos chers bambins, pour participer à la randonnée au Lac Léman.</a:t>
            </a:r>
            <a:br>
              <a:rPr lang="fr-FR" dirty="0" smtClean="0"/>
            </a:br>
            <a:r>
              <a:rPr lang="fr-FR" dirty="0" smtClean="0"/>
              <a:t>Rendez-vous à 6 heures du matin au club.</a:t>
            </a:r>
            <a:br>
              <a:rPr lang="fr-FR" dirty="0" smtClean="0"/>
            </a:br>
            <a:r>
              <a:rPr lang="fr-FR" dirty="0" smtClean="0"/>
              <a:t>De bonne humeur et l'</a:t>
            </a:r>
            <a:r>
              <a:rPr lang="fr-FR" dirty="0" err="1" smtClean="0"/>
              <a:t>oeil</a:t>
            </a:r>
            <a:r>
              <a:rPr lang="fr-FR" dirty="0" smtClean="0"/>
              <a:t> vif pour presque tout le monde.</a:t>
            </a:r>
            <a:br>
              <a:rPr lang="fr-FR" dirty="0" smtClean="0"/>
            </a:br>
            <a:r>
              <a:rPr lang="fr-FR" dirty="0" smtClean="0"/>
              <a:t>Nous avons constitué deux voitures. 178 km plus loin et 2 heures plus tard nous nous sommes retrouvés autour d'un petit déjeuner sur la plage d’</a:t>
            </a:r>
            <a:r>
              <a:rPr lang="fr-FR" dirty="0" err="1" smtClean="0"/>
              <a:t>Excenevex</a:t>
            </a:r>
            <a:r>
              <a:rPr lang="fr-FR" dirty="0" smtClean="0"/>
              <a:t> au bord du Lac Léman.</a:t>
            </a:r>
            <a:br>
              <a:rPr lang="fr-FR" dirty="0" smtClean="0"/>
            </a:br>
            <a:r>
              <a:rPr lang="fr-FR" dirty="0" smtClean="0"/>
              <a:t>24 </a:t>
            </a:r>
            <a:r>
              <a:rPr lang="fr-FR" dirty="0" err="1" smtClean="0"/>
              <a:t>yolettes</a:t>
            </a:r>
            <a:r>
              <a:rPr lang="fr-FR" dirty="0" smtClean="0"/>
              <a:t> de 5 rameurs étaient alignées sur une plage de sable fin.</a:t>
            </a:r>
            <a:br>
              <a:rPr lang="fr-FR" dirty="0" smtClean="0"/>
            </a:br>
            <a:r>
              <a:rPr lang="fr-FR" dirty="0" smtClean="0"/>
              <a:t>Particularité du départ : les pieds dans l'eau compte tenu de la faible profondeur à cet endroit. Top départ à 9 heures 30 sous un ciel d'azur.</a:t>
            </a:r>
            <a:br>
              <a:rPr lang="fr-FR" dirty="0" smtClean="0"/>
            </a:br>
            <a:r>
              <a:rPr lang="fr-FR" dirty="0" smtClean="0"/>
              <a:t>Et c'est parti pour 30 kilomètres: passage auprès de la ville d'</a:t>
            </a:r>
            <a:r>
              <a:rPr lang="fr-FR" dirty="0" err="1" smtClean="0"/>
              <a:t>Yvoire</a:t>
            </a:r>
            <a:r>
              <a:rPr lang="fr-FR" dirty="0" smtClean="0"/>
              <a:t>, des vues magnifiques</a:t>
            </a:r>
            <a:br>
              <a:rPr lang="fr-FR" dirty="0" smtClean="0"/>
            </a:br>
            <a:r>
              <a:rPr lang="fr-FR" dirty="0" smtClean="0"/>
              <a:t>sur les Alpes, un peu de sueur et des ampoules...</a:t>
            </a:r>
            <a:br>
              <a:rPr lang="fr-FR" dirty="0" smtClean="0"/>
            </a:br>
            <a:r>
              <a:rPr lang="fr-FR" dirty="0" smtClean="0"/>
              <a:t>C'est aux alentours de midi pour les plus sportifs, midi trente pour les contemplatifs que nous avons rejoint notre point de départ. Pas le temps de lézarder, clé de 10 entre les dents, il faut démonter les </a:t>
            </a:r>
            <a:r>
              <a:rPr lang="fr-FR" dirty="0" err="1" smtClean="0"/>
              <a:t>yolettes</a:t>
            </a:r>
            <a:r>
              <a:rPr lang="fr-FR" dirty="0" smtClean="0"/>
              <a:t> avant de prendre un pause déjeuner bien méritée.</a:t>
            </a:r>
            <a:br>
              <a:rPr lang="fr-FR" dirty="0" smtClean="0"/>
            </a:br>
            <a:r>
              <a:rPr lang="fr-FR" dirty="0" smtClean="0"/>
              <a:t>Pique-nique géant au bord du Lac : on se régale avec les </a:t>
            </a:r>
            <a:r>
              <a:rPr lang="fr-FR" dirty="0" err="1" smtClean="0"/>
              <a:t>diots</a:t>
            </a:r>
            <a:r>
              <a:rPr lang="fr-FR" dirty="0" smtClean="0"/>
              <a:t> de Savoie et le gratin</a:t>
            </a:r>
            <a:br>
              <a:rPr lang="fr-FR" dirty="0" smtClean="0"/>
            </a:br>
            <a:r>
              <a:rPr lang="fr-FR" dirty="0" smtClean="0"/>
              <a:t>Dauphinois.</a:t>
            </a:r>
            <a:br>
              <a:rPr lang="fr-FR" dirty="0" smtClean="0"/>
            </a:br>
            <a:r>
              <a:rPr lang="fr-FR" dirty="0" smtClean="0"/>
              <a:t>La baignade se sera pour une autre fois, il faut reprendre la route.</a:t>
            </a:r>
            <a:br>
              <a:rPr lang="fr-FR" dirty="0" smtClean="0"/>
            </a:br>
            <a:r>
              <a:rPr lang="fr-FR" dirty="0" smtClean="0"/>
              <a:t>Mais que de bons souvenirs...</a:t>
            </a:r>
            <a:endParaRPr lang="fr-FR" dirty="0"/>
          </a:p>
        </p:txBody>
      </p:sp>
      <p:sp>
        <p:nvSpPr>
          <p:cNvPr id="5" name="Rectangle 4"/>
          <p:cNvSpPr/>
          <p:nvPr/>
        </p:nvSpPr>
        <p:spPr>
          <a:xfrm>
            <a:off x="0" y="0"/>
            <a:ext cx="9144000" cy="68580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41999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379"/>
            <a:ext cx="4467225"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9561" y="35030"/>
            <a:ext cx="4476750" cy="306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39" y="3601630"/>
            <a:ext cx="3616657" cy="3012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5462" y="3789040"/>
            <a:ext cx="5269566" cy="2725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0"/>
            <a:ext cx="9144000" cy="68580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27258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58" y="26938"/>
            <a:ext cx="4505325"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8535" y="26938"/>
            <a:ext cx="4448175" cy="324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3212931"/>
            <a:ext cx="4154905" cy="3524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0"/>
            <a:ext cx="9144000" cy="68580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6493909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41</Words>
  <Application>Microsoft Office PowerPoint</Application>
  <PresentationFormat>Affichage à l'écran (4:3)</PresentationFormat>
  <Paragraphs>2</Paragraphs>
  <Slides>3</Slides>
  <Notes>0</Notes>
  <HiddenSlides>0</HiddenSlides>
  <MMClips>0</MMClips>
  <ScaleCrop>false</ScaleCrop>
  <HeadingPairs>
    <vt:vector size="4" baseType="variant">
      <vt:variant>
        <vt:lpstr>Thème</vt:lpstr>
      </vt:variant>
      <vt:variant>
        <vt:i4>1</vt:i4>
      </vt:variant>
      <vt:variant>
        <vt:lpstr>Titres des diapositives</vt:lpstr>
      </vt:variant>
      <vt:variant>
        <vt:i4>3</vt:i4>
      </vt:variant>
    </vt:vector>
  </HeadingPairs>
  <TitlesOfParts>
    <vt:vector size="4" baseType="lpstr">
      <vt:lpstr>Thème Office</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BOYE Valérie</dc:creator>
  <cp:lastModifiedBy>BOYE Valérie</cp:lastModifiedBy>
  <cp:revision>1</cp:revision>
  <dcterms:created xsi:type="dcterms:W3CDTF">2016-05-21T16:15:44Z</dcterms:created>
  <dcterms:modified xsi:type="dcterms:W3CDTF">2016-05-21T16:21:29Z</dcterms:modified>
</cp:coreProperties>
</file>