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E53-E0E4-4041-8CEF-046382658B21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16C-2F68-42C0-97E2-794C6E832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89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E53-E0E4-4041-8CEF-046382658B21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16C-2F68-42C0-97E2-794C6E832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93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E53-E0E4-4041-8CEF-046382658B21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16C-2F68-42C0-97E2-794C6E832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68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E53-E0E4-4041-8CEF-046382658B21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16C-2F68-42C0-97E2-794C6E832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62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E53-E0E4-4041-8CEF-046382658B21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16C-2F68-42C0-97E2-794C6E832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77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E53-E0E4-4041-8CEF-046382658B21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16C-2F68-42C0-97E2-794C6E832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10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E53-E0E4-4041-8CEF-046382658B21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16C-2F68-42C0-97E2-794C6E832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93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E53-E0E4-4041-8CEF-046382658B21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16C-2F68-42C0-97E2-794C6E832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6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E53-E0E4-4041-8CEF-046382658B21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16C-2F68-42C0-97E2-794C6E832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53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E53-E0E4-4041-8CEF-046382658B21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16C-2F68-42C0-97E2-794C6E832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43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E53-E0E4-4041-8CEF-046382658B21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016C-2F68-42C0-97E2-794C6E832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72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4E53-E0E4-4041-8CEF-046382658B21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6016C-2F68-42C0-97E2-794C6E832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81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04664"/>
            <a:ext cx="806489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Nancy-Metz à la rame 9 mai</a:t>
            </a:r>
          </a:p>
          <a:p>
            <a:endParaRPr lang="fr-FR" b="1" dirty="0" smtClean="0"/>
          </a:p>
          <a:p>
            <a:r>
              <a:rPr lang="fr-FR" sz="1600" dirty="0"/>
              <a:t>Un beau week-end en Lorraine qui a débuté par une visite touristique dans la belle vieille ville de Nancy, avec bien sûr la découverte de la place Stanislas, mais également un retour aux sources pour Jean-Yves qui a passé trois années de sa vie d'étudiant à l'école des mines de Nancy, très heureux de nous faire partager ses souvenirs à Thérèse et Didier.</a:t>
            </a:r>
            <a:br>
              <a:rPr lang="fr-FR" sz="1600" dirty="0"/>
            </a:br>
            <a:r>
              <a:rPr lang="fr-FR" sz="1600" dirty="0"/>
              <a:t>Le périple s'est prolongé jusqu'à Metz, où après avoir apprécié une bonne bière, nous avons découvert les alentours de la cathédrale avec ses nombreuses terrasses et restaurants très animés.</a:t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Les choses sérieuses démarrent le lendemain au club d'aviron de Pont-à-Mousson installé  dans un cadre bucolique sur une île au milieu de la Moselle depuis 1901. La randonnée initialement prévue de Liverdun à Metz n'a pas pu se dérouler comme prévu, suite à un arrêté préfectoral interdisant le passage des écluses suite aux crues. Nous avons cependant pu naviguer sur la Moselle et le canal et réaliser 2 X20kms en compagnie d'une équipe du club de Liverdun qui s'est relayée le matin et l'après-midi pour compléter notre </a:t>
            </a:r>
            <a:r>
              <a:rPr lang="fr-FR" sz="1600" dirty="0" err="1"/>
              <a:t>yolette</a:t>
            </a:r>
            <a:r>
              <a:rPr lang="fr-FR" sz="1600" dirty="0"/>
              <a:t>. Après un début de journée pluvieux, nous avons ensuite bénéficié d'une magnifique journée.</a:t>
            </a:r>
            <a:br>
              <a:rPr lang="fr-FR" sz="1600" dirty="0"/>
            </a:br>
            <a:r>
              <a:rPr lang="fr-FR" sz="1600" dirty="0"/>
              <a:t>L'organisation était parfaite et ponctuelle, l'ambiance chaleureuse. Nous étions que trois de l'ACLC, mais nous avons été très bien accueillis.</a:t>
            </a:r>
            <a:br>
              <a:rPr lang="fr-FR" sz="1600" dirty="0"/>
            </a:br>
            <a:r>
              <a:rPr lang="fr-FR" sz="1600" dirty="0"/>
              <a:t>Un seul regret, n'avoir pas pu réaliser le parcours complet... mais ce n'est que partie remise!</a:t>
            </a:r>
            <a:br>
              <a:rPr lang="fr-FR" sz="1600" dirty="0"/>
            </a:br>
            <a:r>
              <a:rPr lang="fr-FR" sz="1200" dirty="0"/>
              <a:t/>
            </a:r>
            <a:br>
              <a:rPr lang="fr-FR" sz="1200" dirty="0"/>
            </a:br>
            <a:r>
              <a:rPr lang="fr-FR" sz="1400" dirty="0"/>
              <a:t>Thérèse et Jean-Yves Giroud &amp; Didier </a:t>
            </a:r>
            <a:r>
              <a:rPr lang="fr-FR" sz="1400" dirty="0" err="1"/>
              <a:t>Perrève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43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323"/>
            <a:ext cx="42957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-26742"/>
            <a:ext cx="47910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3645024"/>
            <a:ext cx="4283432" cy="307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19" y="3645024"/>
            <a:ext cx="4457700" cy="311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26742"/>
            <a:ext cx="9144000" cy="6884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3802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</Words>
  <Application>Microsoft Office PowerPoint</Application>
  <PresentationFormat>Affichage à l'écran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BOYE Valérie</dc:creator>
  <cp:lastModifiedBy>BOYE Valérie</cp:lastModifiedBy>
  <cp:revision>2</cp:revision>
  <dcterms:created xsi:type="dcterms:W3CDTF">2016-05-21T16:00:47Z</dcterms:created>
  <dcterms:modified xsi:type="dcterms:W3CDTF">2016-05-21T16:15:29Z</dcterms:modified>
</cp:coreProperties>
</file>