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54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55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47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16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6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00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63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8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0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84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2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6DF78-1807-49D4-B4D8-9DBF7490E905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7CF3C-6553-49E5-A839-2E34A9E6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49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4994" y="260648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Les Roselières</a:t>
            </a:r>
          </a:p>
          <a:p>
            <a:r>
              <a:rPr lang="fr-FR" dirty="0" smtClean="0"/>
              <a:t>C'est aux portes du Vercors, sous un beau ciel bleu, que </a:t>
            </a:r>
            <a:r>
              <a:rPr lang="fr-FR" dirty="0" err="1" smtClean="0"/>
              <a:t>s'est</a:t>
            </a:r>
            <a:r>
              <a:rPr lang="fr-FR" dirty="0" smtClean="0"/>
              <a:t> déroulée la randonnée des Roselières le 28 juin dernier, organisée par le club Aviron Sud Grésivaudan. Nous étions dix rameurs de l'ACLC, 2 </a:t>
            </a:r>
            <a:r>
              <a:rPr lang="fr-FR" dirty="0" err="1" smtClean="0"/>
              <a:t>yolettes</a:t>
            </a:r>
            <a:r>
              <a:rPr lang="fr-FR" dirty="0" smtClean="0"/>
              <a:t> donc, parmi la vingtaine de bateaux participants. </a:t>
            </a:r>
          </a:p>
          <a:p>
            <a:r>
              <a:rPr lang="fr-FR" dirty="0" smtClean="0"/>
              <a:t>Le parcours </a:t>
            </a:r>
            <a:r>
              <a:rPr lang="fr-FR" dirty="0" err="1" smtClean="0"/>
              <a:t>d'une</a:t>
            </a:r>
            <a:r>
              <a:rPr lang="fr-FR" dirty="0" smtClean="0"/>
              <a:t> vingtaine de kilomètres aller-retour allait entre le village de La </a:t>
            </a:r>
            <a:r>
              <a:rPr lang="fr-FR" dirty="0" err="1" smtClean="0"/>
              <a:t>Sône</a:t>
            </a:r>
            <a:r>
              <a:rPr lang="fr-FR" dirty="0" smtClean="0"/>
              <a:t>, le barrage EDF de Saint-Hilaire, tous deux sur l'Isère, et St-Nazaire-en-Royan, sur la </a:t>
            </a:r>
            <a:r>
              <a:rPr lang="fr-FR" dirty="0" err="1" smtClean="0"/>
              <a:t>Bourne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Tout au long du trajet, les reliefs du Vercors se découpaient à l'horizon et nous accompagnaient dans nos efforts. Un petit passage technique (surtout pour le barreur !) nous attendait à Saint-Nazaire-en-</a:t>
            </a:r>
            <a:r>
              <a:rPr lang="fr-FR" dirty="0" err="1" smtClean="0"/>
              <a:t>Royans</a:t>
            </a:r>
            <a:r>
              <a:rPr lang="fr-FR" dirty="0" smtClean="0"/>
              <a:t> où nous nous sommes faufilés sous une arche de </a:t>
            </a:r>
            <a:r>
              <a:rPr lang="fr-FR" dirty="0" err="1" smtClean="0"/>
              <a:t>l'aqueduc</a:t>
            </a:r>
            <a:r>
              <a:rPr lang="fr-FR" dirty="0" smtClean="0"/>
              <a:t> de la fin du XIXème siècle puis entre les rochers bordant les rives de la </a:t>
            </a:r>
            <a:r>
              <a:rPr lang="fr-FR" dirty="0" err="1" smtClean="0"/>
              <a:t>Bourne</a:t>
            </a:r>
            <a:r>
              <a:rPr lang="fr-FR" dirty="0" smtClean="0"/>
              <a:t>, avant de faire demi-tour.</a:t>
            </a:r>
            <a:br>
              <a:rPr lang="fr-FR" dirty="0" smtClean="0"/>
            </a:br>
            <a:r>
              <a:rPr lang="fr-FR" dirty="0" smtClean="0"/>
              <a:t>Les organisateurs avaient également proposé aux accompagnateurs non-rameurs de suivre le même itinéraire dans un bateau à roue, avec de bonnes vagues bien rafraîchissantes pour nous, rameurs, quand ils nous ont doublés un peu trop rapidement au retour.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Un apéritif et un repas copieux nous attendaient au débarquement, mettant en avant des spécialités locales comme les ravioles de </a:t>
            </a:r>
            <a:r>
              <a:rPr lang="fr-FR" dirty="0" err="1" smtClean="0"/>
              <a:t>Royans</a:t>
            </a:r>
            <a:r>
              <a:rPr lang="fr-FR" dirty="0" smtClean="0"/>
              <a:t> ou encore la tarte aux noix. Sans compter que nous sommes tous repartis avec un ballotin de noix AOC Grenoble, en guise de souvenir de cette agréable journée !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4041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BOYE Valérie</dc:creator>
  <cp:lastModifiedBy>BOYE Valérie</cp:lastModifiedBy>
  <cp:revision>1</cp:revision>
  <dcterms:created xsi:type="dcterms:W3CDTF">2016-05-21T16:21:44Z</dcterms:created>
  <dcterms:modified xsi:type="dcterms:W3CDTF">2016-05-21T16:22:43Z</dcterms:modified>
</cp:coreProperties>
</file>