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7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EB86-7EA3-472A-A2E5-5F1C3FDA8554}" type="datetimeFigureOut">
              <a:rPr lang="fr-FR" smtClean="0"/>
              <a:t>23/04/2017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BEBE-1CEE-4DC0-B239-D3E10C3E46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0462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EB86-7EA3-472A-A2E5-5F1C3FDA8554}" type="datetimeFigureOut">
              <a:rPr lang="fr-FR" smtClean="0"/>
              <a:t>23/04/2017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BEBE-1CEE-4DC0-B239-D3E10C3E46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652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EB86-7EA3-472A-A2E5-5F1C3FDA8554}" type="datetimeFigureOut">
              <a:rPr lang="fr-FR" smtClean="0"/>
              <a:t>23/04/2017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BEBE-1CEE-4DC0-B239-D3E10C3E46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447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EB86-7EA3-472A-A2E5-5F1C3FDA8554}" type="datetimeFigureOut">
              <a:rPr lang="fr-FR" smtClean="0"/>
              <a:t>23/04/2017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BEBE-1CEE-4DC0-B239-D3E10C3E46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5744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EB86-7EA3-472A-A2E5-5F1C3FDA8554}" type="datetimeFigureOut">
              <a:rPr lang="fr-FR" smtClean="0"/>
              <a:t>23/04/2017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BEBE-1CEE-4DC0-B239-D3E10C3E46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203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EB86-7EA3-472A-A2E5-5F1C3FDA8554}" type="datetimeFigureOut">
              <a:rPr lang="fr-FR" smtClean="0"/>
              <a:t>23/04/2017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BEBE-1CEE-4DC0-B239-D3E10C3E46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6079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EB86-7EA3-472A-A2E5-5F1C3FDA8554}" type="datetimeFigureOut">
              <a:rPr lang="fr-FR" smtClean="0"/>
              <a:t>23/04/2017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BEBE-1CEE-4DC0-B239-D3E10C3E46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6069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EB86-7EA3-472A-A2E5-5F1C3FDA8554}" type="datetimeFigureOut">
              <a:rPr lang="fr-FR" smtClean="0"/>
              <a:t>23/04/2017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BEBE-1CEE-4DC0-B239-D3E10C3E46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6445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EB86-7EA3-472A-A2E5-5F1C3FDA8554}" type="datetimeFigureOut">
              <a:rPr lang="fr-FR" smtClean="0"/>
              <a:t>23/04/2017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BEBE-1CEE-4DC0-B239-D3E10C3E46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099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EB86-7EA3-472A-A2E5-5F1C3FDA8554}" type="datetimeFigureOut">
              <a:rPr lang="fr-FR" smtClean="0"/>
              <a:t>23/04/2017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BEBE-1CEE-4DC0-B239-D3E10C3E46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4326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EB86-7EA3-472A-A2E5-5F1C3FDA8554}" type="datetimeFigureOut">
              <a:rPr lang="fr-FR" smtClean="0"/>
              <a:t>23/04/2017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0BEBE-1CEE-4DC0-B239-D3E10C3E46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704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3EB86-7EA3-472A-A2E5-5F1C3FDA8554}" type="datetimeFigureOut">
              <a:rPr lang="fr-FR" smtClean="0"/>
              <a:t>23/04/2017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0BEBE-1CEE-4DC0-B239-D3E10C3E46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5957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474345"/>
            <a:ext cx="842493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/>
              <a:t>La décrue de la Saône a permis le maintien de la Traversée de Lyon avec  34 rameurs ACLC  parmi les 420 rameurs inscrits auprès de l'AUNL.</a:t>
            </a:r>
            <a:br>
              <a:rPr lang="fr-FR" sz="2000" dirty="0" smtClean="0"/>
            </a:br>
            <a:r>
              <a:rPr lang="fr-FR" sz="2000" dirty="0" smtClean="0"/>
              <a:t>Mais la météo non clémente a fait renoncer  9 rameurs ACLC soit 1 quart des inscrits ce qui a perturbé la constitution des équipages.</a:t>
            </a:r>
          </a:p>
          <a:p>
            <a:r>
              <a:rPr lang="fr-FR" sz="2000" dirty="0" smtClean="0"/>
              <a:t>La traversée de Lyon s’est déroulée sous la pluie et avec un fort courant. En effet, une ½ heure a été nécessaire pour faire les 9 km jusqu’au confluent ;mais plus d’une heure pour remonter au club.</a:t>
            </a:r>
            <a:br>
              <a:rPr lang="fr-FR" sz="2000" dirty="0" smtClean="0"/>
            </a:br>
            <a:r>
              <a:rPr lang="fr-FR" sz="2000" dirty="0" smtClean="0"/>
              <a:t>De plus, après le passage du </a:t>
            </a:r>
            <a:r>
              <a:rPr lang="fr-FR" sz="2000" dirty="0" err="1" smtClean="0"/>
              <a:t>CityBoat</a:t>
            </a:r>
            <a:r>
              <a:rPr lang="fr-FR" sz="2000" dirty="0" smtClean="0"/>
              <a:t>, les rameurs ont pu se croire en pleine mer avec la houle, formée par les vagues et les contre-vagues du bateau touristique, voire, se sont vus reculer tout en nageant !!! Une première pour l'équipage en question.</a:t>
            </a:r>
            <a:br>
              <a:rPr lang="fr-FR" sz="2000" dirty="0" smtClean="0"/>
            </a:br>
            <a:r>
              <a:rPr lang="fr-FR" sz="2000" dirty="0" smtClean="0"/>
              <a:t>Pour 16 participants, la manifestation s’est clôturée par un repas au club et ... au chaud préparé par Christine.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2914160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BOYE Valérie</dc:creator>
  <cp:lastModifiedBy>BOYE Valérie</cp:lastModifiedBy>
  <cp:revision>1</cp:revision>
  <dcterms:created xsi:type="dcterms:W3CDTF">2017-04-23T13:29:40Z</dcterms:created>
  <dcterms:modified xsi:type="dcterms:W3CDTF">2017-04-23T13:30:46Z</dcterms:modified>
</cp:coreProperties>
</file>